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56"/>
  </p:normalViewPr>
  <p:slideViewPr>
    <p:cSldViewPr snapToGrid="0" snapToObjects="1">
      <p:cViewPr varScale="1">
        <p:scale>
          <a:sx n="89" d="100"/>
          <a:sy n="89" d="100"/>
        </p:scale>
        <p:origin x="8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3/15/18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7" Type="http://schemas.microsoft.com/office/2007/relationships/hdphoto" Target="../media/hdphoto1.wdp"/><Relationship Id="rId8" Type="http://schemas.openxmlformats.org/officeDocument/2006/relationships/image" Target="../media/image8.png"/><Relationship Id="rId9" Type="http://schemas.microsoft.com/office/2007/relationships/hdphoto" Target="../media/hdphoto2.wdp"/><Relationship Id="rId10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 smtClean="0"/>
              <a:t>Sakal Andrej, Hofmann Felix</a:t>
            </a:r>
            <a:endParaRPr lang="de-AT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2654300"/>
            <a:ext cx="89662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1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Was ist </a:t>
            </a:r>
            <a:r>
              <a:rPr lang="de-AT" dirty="0" err="1" smtClean="0"/>
              <a:t>HomeDS</a:t>
            </a:r>
            <a:r>
              <a:rPr lang="de-AT" dirty="0" smtClean="0"/>
              <a:t>?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1523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Technologien</a:t>
            </a:r>
            <a:endParaRPr lang="de-AT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23978">
            <a:off x="334963" y="2203450"/>
            <a:ext cx="1732297" cy="2397125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47902">
            <a:off x="9179573" y="3543459"/>
            <a:ext cx="2074584" cy="279558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43931">
            <a:off x="1196453" y="4197979"/>
            <a:ext cx="2234198" cy="2657474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 rot="20468109">
            <a:off x="2739966" y="1897641"/>
            <a:ext cx="3596935" cy="2697701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2167" r="9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43498">
            <a:off x="3766627" y="5125786"/>
            <a:ext cx="4000500" cy="120015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167" b="90167" l="8167" r="88167">
                        <a14:foregroundMark x1="51583" y1="51833" x2="51583" y2="42000"/>
                        <a14:foregroundMark x1="63167" y1="48333" x2="60500" y2="43833"/>
                        <a14:foregroundMark x1="71167" y1="51333" x2="71167" y2="36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991243">
            <a:off x="5153131" y="2003120"/>
            <a:ext cx="6467474" cy="3233737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7962" y="2349775"/>
            <a:ext cx="2104473" cy="210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17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19028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06890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Zitierfähig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Zitierfähig</Template>
  <TotalTime>0</TotalTime>
  <Words>10</Words>
  <Application>Microsoft Macintosh PowerPoint</Application>
  <PresentationFormat>Breitbild</PresentationFormat>
  <Paragraphs>3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8" baseType="lpstr">
      <vt:lpstr>Century Gothic</vt:lpstr>
      <vt:lpstr>Wingdings 2</vt:lpstr>
      <vt:lpstr>Zitierfähig</vt:lpstr>
      <vt:lpstr>PowerPoint-Präsentation</vt:lpstr>
      <vt:lpstr>Was ist HomeDS?</vt:lpstr>
      <vt:lpstr>Technologien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Andrej Sakal</dc:creator>
  <cp:lastModifiedBy>Andrej Sakal</cp:lastModifiedBy>
  <cp:revision>7</cp:revision>
  <dcterms:created xsi:type="dcterms:W3CDTF">2018-03-15T09:14:42Z</dcterms:created>
  <dcterms:modified xsi:type="dcterms:W3CDTF">2018-03-15T09:41:49Z</dcterms:modified>
</cp:coreProperties>
</file>